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9"/>
  </p:notesMasterIdLst>
  <p:sldIdLst>
    <p:sldId id="256" r:id="rId5"/>
    <p:sldId id="268" r:id="rId6"/>
    <p:sldId id="267" r:id="rId7"/>
    <p:sldId id="269" r:id="rId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10/13/2015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Molecular</a:t>
            </a:r>
            <a:br>
              <a:rPr lang="en-US" sz="3600" dirty="0" smtClean="0"/>
            </a:br>
            <a:r>
              <a:rPr lang="en-US" sz="3600" dirty="0" smtClean="0"/>
              <a:t>Dynamics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Minimal Requirements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407" y="685800"/>
            <a:ext cx="609019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 starting conformation for every particle in the system: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C</a:t>
            </a:r>
            <a:r>
              <a:rPr lang="en-US" dirty="0" smtClean="0"/>
              <a:t>oordinates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V</a:t>
            </a:r>
            <a:r>
              <a:rPr lang="en-US" dirty="0" smtClean="0"/>
              <a:t>elocities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Hamiltonian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An environment for the system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Heat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Pressure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Boundary conditions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Define what you want to “measure”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Time-evolution of coordinates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Thermodynamic quantities (T, P, V, density)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Energy terms</a:t>
            </a:r>
          </a:p>
        </p:txBody>
      </p:sp>
      <p:pic>
        <p:nvPicPr>
          <p:cNvPr id="1026" name="Picture 2" descr="http://images.clipartpanda.com/kids-cooking-clipart-aTeKn9G6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302385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2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MD </a:t>
            </a:r>
            <a:r>
              <a:rPr lang="en-US" sz="3200" dirty="0"/>
              <a:t>in the Born-Oppenheimer </a:t>
            </a:r>
            <a:r>
              <a:rPr lang="en-US" sz="3200" dirty="0" smtClean="0"/>
              <a:t>approx.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 Freeze the positions of the nuclei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.</a:t>
                </a:r>
              </a:p>
              <a:p>
                <a:pPr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2.</a:t>
                </a:r>
                <a:r>
                  <a:rPr lang="en-US" dirty="0" smtClean="0"/>
                  <a:t> Solve the time-independent Schrodinger equations for the electrons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algn="ctr"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&lt;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3.</a:t>
                </a:r>
                <a:r>
                  <a:rPr lang="en-US" dirty="0" smtClean="0"/>
                  <a:t> Use </a:t>
                </a:r>
                <a:r>
                  <a:rPr lang="en-US" dirty="0" err="1" smtClean="0"/>
                  <a:t>eigen</a:t>
                </a:r>
                <a:r>
                  <a:rPr lang="en-US" dirty="0" smtClean="0"/>
                  <a:t>-energy of the electronic </a:t>
                </a:r>
                <a:r>
                  <a:rPr lang="en-US" i="1" dirty="0" smtClean="0"/>
                  <a:t>ground state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as </a:t>
                </a:r>
                <a:r>
                  <a:rPr lang="en-US" dirty="0" smtClean="0"/>
                  <a:t>the</a:t>
                </a:r>
                <a:r>
                  <a:rPr lang="en-US" dirty="0" smtClean="0"/>
                  <a:t> potential to </a:t>
                </a:r>
                <a:r>
                  <a:rPr lang="en-US" i="1" dirty="0" smtClean="0"/>
                  <a:t>classically</a:t>
                </a:r>
                <a:r>
                  <a:rPr lang="en-US" dirty="0" smtClean="0"/>
                  <a:t> update the positions of the nuclei from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4.</a:t>
                </a:r>
                <a:r>
                  <a:rPr lang="en-US" dirty="0" smtClean="0"/>
                  <a:t> Go to step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, with time now </a:t>
                </a:r>
                <a:r>
                  <a:rPr lang="en-US" i="1" dirty="0" err="1" smtClean="0"/>
                  <a:t>t+dt</a:t>
                </a:r>
                <a:r>
                  <a:rPr lang="en-US" dirty="0"/>
                  <a:t> </a:t>
                </a:r>
                <a:r>
                  <a:rPr lang="en-US" dirty="0" smtClean="0"/>
                  <a:t>and update  the electronic ground state.</a:t>
                </a:r>
                <a:endParaRPr lang="en-US" i="1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blipFill rotWithShape="1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>
            <a:off x="2819400" y="41910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MD Force-Field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426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/>
                  <a:t>The effective </a:t>
                </a:r>
                <a:r>
                  <a:rPr lang="en-US" dirty="0" err="1" smtClean="0"/>
                  <a:t>hamiltonian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has a complex dependence on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1"/>
                    </a:solidFill>
                  </a:rPr>
                  <a:t>Expansion: 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+…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Fitting analytical expressions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+mn-lt"/>
                          </a:rPr>
                        </m:ctrlPr>
                      </m:sSubPr>
                      <m:e>
                        <m:r>
                          <a:rPr lang="en-US" i="1">
                            <a:latin typeface="+mn-lt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+mn-lt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+mn-lt"/>
                      </a:rPr>
                      <m:t>,…</m:t>
                    </m:r>
                  </m:oMath>
                </a14:m>
                <a:r>
                  <a:rPr lang="en-US" dirty="0" smtClean="0">
                    <a:latin typeface="+mn-lt"/>
                  </a:rPr>
                  <a:t> define the force-field.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latin typeface="+mn-lt"/>
                  </a:rPr>
                  <a:t>The more terms, the more accurate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4264052"/>
              </a:xfrm>
              <a:prstGeom prst="rect">
                <a:avLst/>
              </a:prstGeom>
              <a:blipFill rotWithShape="1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2919101" y="37338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7897" y="5105400"/>
            <a:ext cx="87255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 Force-Field </a:t>
            </a:r>
            <a:r>
              <a:rPr lang="en-US" b="1" dirty="0" smtClean="0"/>
              <a:t>bypasses</a:t>
            </a:r>
            <a:r>
              <a:rPr lang="en-US" dirty="0" smtClean="0"/>
              <a:t> calculation of the electronic ground state at each time step!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729487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5011</TotalTime>
  <Words>530</Words>
  <Application>Microsoft Office PowerPoint</Application>
  <PresentationFormat>On-screen Show (4:3)</PresentationFormat>
  <Paragraphs>39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Powerpoint-Template_HFIR-SNS</vt:lpstr>
      <vt:lpstr>Introduction to Molecular Dynamics </vt:lpstr>
      <vt:lpstr>Minimal Requirements</vt:lpstr>
      <vt:lpstr>MD in the Born-Oppenheimer approx.</vt:lpstr>
      <vt:lpstr>MD Force-Field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119</cp:revision>
  <dcterms:created xsi:type="dcterms:W3CDTF">2014-04-28T13:33:12Z</dcterms:created>
  <dcterms:modified xsi:type="dcterms:W3CDTF">2015-10-14T21:39:53Z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